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939" y="2027872"/>
            <a:ext cx="2489433" cy="5784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1536" y="1238839"/>
            <a:ext cx="5824540" cy="10340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486" y="2623077"/>
            <a:ext cx="1164007" cy="3322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367" y="694931"/>
            <a:ext cx="4300241" cy="6094058"/>
            <a:chOff x="-85367" y="694931"/>
            <a:chExt cx="4300241" cy="60940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367" y="694931"/>
              <a:ext cx="4300241" cy="60940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9765352" y="1597240"/>
            <a:ext cx="1363789" cy="1867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628" y="1419860"/>
            <a:ext cx="1315717" cy="9448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753" y="2294259"/>
            <a:ext cx="1314287" cy="8993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764" y="4911726"/>
            <a:ext cx="2458230" cy="8993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764" y="3135881"/>
            <a:ext cx="4024211" cy="8993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753" y="5768478"/>
            <a:ext cx="1580715" cy="8993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753" y="3989726"/>
            <a:ext cx="2191630" cy="9107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30" y="593332"/>
            <a:ext cx="10695238" cy="5435884"/>
            <a:chOff x="-11330" y="593332"/>
            <a:chExt cx="10695238" cy="54358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30" y="593332"/>
              <a:ext cx="10695238" cy="54358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79639" y="1010647"/>
            <a:ext cx="5766750" cy="808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983548"/>
            <a:ext cx="4045668" cy="4045668"/>
            <a:chOff x="0" y="1983548"/>
            <a:chExt cx="4045668" cy="40456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983548"/>
              <a:ext cx="4045668" cy="40456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436" y="4528554"/>
            <a:ext cx="12523048" cy="19857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1456" y="1957085"/>
            <a:ext cx="6560138" cy="2262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601" y="412035"/>
            <a:ext cx="2800380" cy="1026669"/>
            <a:chOff x="377601" y="412035"/>
            <a:chExt cx="2800380" cy="1026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01" y="412035"/>
              <a:ext cx="2800380" cy="10266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966" y="559065"/>
            <a:ext cx="2575772" cy="703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601" y="4256800"/>
            <a:ext cx="4537143" cy="2548807"/>
            <a:chOff x="377601" y="4256800"/>
            <a:chExt cx="4537143" cy="25488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01" y="4256800"/>
              <a:ext cx="4537143" cy="2548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2917"/>
            <a:ext cx="10695238" cy="1157815"/>
            <a:chOff x="0" y="772917"/>
            <a:chExt cx="10695238" cy="1157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917"/>
              <a:ext cx="10695238" cy="1157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090" y="2858661"/>
            <a:ext cx="3983322" cy="4151901"/>
            <a:chOff x="695090" y="2858661"/>
            <a:chExt cx="3983322" cy="4151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19" y="2816280"/>
              <a:ext cx="2980171" cy="56922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079" y="3335208"/>
              <a:ext cx="3200669" cy="6515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167" y="5560305"/>
              <a:ext cx="1306086" cy="63322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817" y="6130245"/>
              <a:ext cx="3306060" cy="967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839" y="4283110"/>
            <a:ext cx="8996923" cy="79360"/>
            <a:chOff x="935839" y="4283110"/>
            <a:chExt cx="8996923" cy="793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35839" y="4283110"/>
              <a:ext cx="8996923" cy="793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529" y="1099802"/>
            <a:ext cx="1581316" cy="5279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13281" y="2780433"/>
            <a:ext cx="154958" cy="78227"/>
            <a:chOff x="6113281" y="2780433"/>
            <a:chExt cx="154958" cy="782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3281" y="2780433"/>
              <a:ext cx="154958" cy="782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32029" y="2345586"/>
            <a:ext cx="2428571" cy="4914286"/>
            <a:chOff x="3932029" y="2345586"/>
            <a:chExt cx="2428571" cy="49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32029" y="2345586"/>
              <a:ext cx="2421632" cy="4913578"/>
              <a:chOff x="3932029" y="2345586"/>
              <a:chExt cx="2421632" cy="491357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2029" y="2345586"/>
                <a:ext cx="2421632" cy="491357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0250" y="2516844"/>
              <a:ext cx="277238" cy="17528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201412" y="3054115"/>
              <a:ext cx="1881126" cy="2546983"/>
              <a:chOff x="4201412" y="3054115"/>
              <a:chExt cx="1881126" cy="25469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01412" y="3054115"/>
                <a:ext cx="1881126" cy="25469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1240" y="2912096"/>
              <a:ext cx="1897401" cy="68781"/>
              <a:chOff x="4191240" y="2912096"/>
              <a:chExt cx="1897401" cy="687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91240" y="2912096"/>
                <a:ext cx="1897401" cy="6878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798" y="5690413"/>
              <a:ext cx="1881126" cy="1292402"/>
              <a:chOff x="4197798" y="5690413"/>
              <a:chExt cx="1881126" cy="129240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97798" y="5690413"/>
                <a:ext cx="1881126" cy="129240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606886" y="3273069"/>
            <a:ext cx="3461843" cy="2099440"/>
            <a:chOff x="6606886" y="3273069"/>
            <a:chExt cx="3461843" cy="20994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6886" y="3273069"/>
              <a:ext cx="3461843" cy="20994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06886" y="2780433"/>
            <a:ext cx="3921143" cy="3856384"/>
            <a:chOff x="6606886" y="2780433"/>
            <a:chExt cx="3921143" cy="38563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4505" y="2738052"/>
              <a:ext cx="1090419" cy="56922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79950" y="5458473"/>
              <a:ext cx="1306086" cy="6332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98599" y="6028414"/>
              <a:ext cx="3966355" cy="691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9060" y="4508946"/>
            <a:ext cx="10874990" cy="2363177"/>
            <a:chOff x="-259060" y="4508946"/>
            <a:chExt cx="10874990" cy="2363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9060" y="4508946"/>
              <a:ext cx="10874990" cy="2363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150" y="492884"/>
            <a:ext cx="7071669" cy="891803"/>
            <a:chOff x="321150" y="492884"/>
            <a:chExt cx="7071669" cy="891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150" y="492884"/>
              <a:ext cx="7071669" cy="891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755" y="4081185"/>
            <a:ext cx="1285993" cy="449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732" y="544615"/>
            <a:ext cx="6624126" cy="7772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89" y="4849846"/>
            <a:ext cx="9484255" cy="1254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1087" y="1511438"/>
            <a:ext cx="4541673" cy="2588754"/>
            <a:chOff x="311087" y="1511438"/>
            <a:chExt cx="4541673" cy="2588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87" y="1511438"/>
              <a:ext cx="4541673" cy="2588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3458" y="1525723"/>
            <a:ext cx="4516612" cy="2574469"/>
            <a:chOff x="5373458" y="1525723"/>
            <a:chExt cx="4516612" cy="25744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3458" y="1525723"/>
              <a:ext cx="4516612" cy="25744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6613" y="4024889"/>
            <a:ext cx="1192330" cy="5555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06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765352" y="1597240"/>
            <a:ext cx="1363789" cy="186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1557" y="6386058"/>
            <a:ext cx="310606" cy="2178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191" y="883651"/>
            <a:ext cx="5529623" cy="8576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9728" y="1898259"/>
            <a:ext cx="8235781" cy="4688937"/>
            <a:chOff x="1229728" y="1898259"/>
            <a:chExt cx="8235781" cy="4688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728" y="1898259"/>
              <a:ext cx="8235781" cy="46889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8623" y="1959413"/>
            <a:ext cx="7273824" cy="4584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991" y="5321792"/>
            <a:ext cx="5307502" cy="1775463"/>
            <a:chOff x="243991" y="5321792"/>
            <a:chExt cx="5307502" cy="17754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1" y="5321792"/>
              <a:ext cx="5307502" cy="17754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2123" y="1143883"/>
            <a:ext cx="3005051" cy="1750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8032" y="546662"/>
            <a:ext cx="3902786" cy="2901289"/>
            <a:chOff x="5948032" y="546662"/>
            <a:chExt cx="3902786" cy="29012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6011" y="-714611"/>
              <a:ext cx="7805572" cy="580257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8032" y="546662"/>
              <a:ext cx="3902786" cy="2901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2022-11-18T13:20:00Z</dcterms:created>
  <dcterms:modified xsi:type="dcterms:W3CDTF">2022-11-18T13:20:00Z</dcterms:modified>
</cp:coreProperties>
</file>